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3400" cy="7561263"/>
  <p:notesSz cx="6858000" cy="9144000"/>
  <p:defaultTextStyle>
    <a:defPPr>
      <a:defRPr lang="en-US"/>
    </a:defPPr>
    <a:lvl1pPr marL="0" algn="l" defTabSz="96487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2437" algn="l" defTabSz="96487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64875" algn="l" defTabSz="96487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47312" algn="l" defTabSz="96487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29750" algn="l" defTabSz="96487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12187" algn="l" defTabSz="96487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94625" algn="l" defTabSz="96487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77062" algn="l" defTabSz="96487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59500" algn="l" defTabSz="96487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110" y="389"/>
      </p:cViewPr>
      <p:guideLst>
        <p:guide orient="horz" pos="2382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2348895"/>
            <a:ext cx="9089390" cy="16207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2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4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7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9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121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94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77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59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6194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8546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302804"/>
            <a:ext cx="2406015" cy="64515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1" y="302804"/>
            <a:ext cx="7039821" cy="645157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68422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2910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705" y="4858814"/>
            <a:ext cx="9089390" cy="1501751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243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6487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4731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297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121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946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770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595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36947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671" y="1764297"/>
            <a:ext cx="4722918" cy="4990084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811" y="1764297"/>
            <a:ext cx="4722918" cy="4990084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1962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1" y="1692533"/>
            <a:ext cx="4724775" cy="705367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2437" indent="0">
              <a:buNone/>
              <a:defRPr sz="2100" b="1"/>
            </a:lvl2pPr>
            <a:lvl3pPr marL="964875" indent="0">
              <a:buNone/>
              <a:defRPr sz="1900" b="1"/>
            </a:lvl3pPr>
            <a:lvl4pPr marL="1447312" indent="0">
              <a:buNone/>
              <a:defRPr sz="1700" b="1"/>
            </a:lvl4pPr>
            <a:lvl5pPr marL="1929750" indent="0">
              <a:buNone/>
              <a:defRPr sz="1700" b="1"/>
            </a:lvl5pPr>
            <a:lvl6pPr marL="2412187" indent="0">
              <a:buNone/>
              <a:defRPr sz="1700" b="1"/>
            </a:lvl6pPr>
            <a:lvl7pPr marL="2894625" indent="0">
              <a:buNone/>
              <a:defRPr sz="1700" b="1"/>
            </a:lvl7pPr>
            <a:lvl8pPr marL="3377062" indent="0">
              <a:buNone/>
              <a:defRPr sz="1700" b="1"/>
            </a:lvl8pPr>
            <a:lvl9pPr marL="3859500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671" y="2397901"/>
            <a:ext cx="4724775" cy="435647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100" y="1692533"/>
            <a:ext cx="4726632" cy="705367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2437" indent="0">
              <a:buNone/>
              <a:defRPr sz="2100" b="1"/>
            </a:lvl2pPr>
            <a:lvl3pPr marL="964875" indent="0">
              <a:buNone/>
              <a:defRPr sz="1900" b="1"/>
            </a:lvl3pPr>
            <a:lvl4pPr marL="1447312" indent="0">
              <a:buNone/>
              <a:defRPr sz="1700" b="1"/>
            </a:lvl4pPr>
            <a:lvl5pPr marL="1929750" indent="0">
              <a:buNone/>
              <a:defRPr sz="1700" b="1"/>
            </a:lvl5pPr>
            <a:lvl6pPr marL="2412187" indent="0">
              <a:buNone/>
              <a:defRPr sz="1700" b="1"/>
            </a:lvl6pPr>
            <a:lvl7pPr marL="2894625" indent="0">
              <a:buNone/>
              <a:defRPr sz="1700" b="1"/>
            </a:lvl7pPr>
            <a:lvl8pPr marL="3377062" indent="0">
              <a:buNone/>
              <a:defRPr sz="1700" b="1"/>
            </a:lvl8pPr>
            <a:lvl9pPr marL="3859500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100" y="2397901"/>
            <a:ext cx="4726632" cy="435647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6533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67165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34349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823" y="301053"/>
            <a:ext cx="5977907" cy="6453328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671" y="1582267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82437" indent="0">
              <a:buNone/>
              <a:defRPr sz="1300"/>
            </a:lvl2pPr>
            <a:lvl3pPr marL="964875" indent="0">
              <a:buNone/>
              <a:defRPr sz="1100"/>
            </a:lvl3pPr>
            <a:lvl4pPr marL="1447312" indent="0">
              <a:buNone/>
              <a:defRPr sz="900"/>
            </a:lvl4pPr>
            <a:lvl5pPr marL="1929750" indent="0">
              <a:buNone/>
              <a:defRPr sz="900"/>
            </a:lvl5pPr>
            <a:lvl6pPr marL="2412187" indent="0">
              <a:buNone/>
              <a:defRPr sz="900"/>
            </a:lvl6pPr>
            <a:lvl7pPr marL="2894625" indent="0">
              <a:buNone/>
              <a:defRPr sz="900"/>
            </a:lvl7pPr>
            <a:lvl8pPr marL="3377062" indent="0">
              <a:buNone/>
              <a:defRPr sz="900"/>
            </a:lvl8pPr>
            <a:lvl9pPr marL="38595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9988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400"/>
            </a:lvl1pPr>
            <a:lvl2pPr marL="482437" indent="0">
              <a:buNone/>
              <a:defRPr sz="3000"/>
            </a:lvl2pPr>
            <a:lvl3pPr marL="964875" indent="0">
              <a:buNone/>
              <a:defRPr sz="2500"/>
            </a:lvl3pPr>
            <a:lvl4pPr marL="1447312" indent="0">
              <a:buNone/>
              <a:defRPr sz="2100"/>
            </a:lvl4pPr>
            <a:lvl5pPr marL="1929750" indent="0">
              <a:buNone/>
              <a:defRPr sz="2100"/>
            </a:lvl5pPr>
            <a:lvl6pPr marL="2412187" indent="0">
              <a:buNone/>
              <a:defRPr sz="2100"/>
            </a:lvl6pPr>
            <a:lvl7pPr marL="2894625" indent="0">
              <a:buNone/>
              <a:defRPr sz="2100"/>
            </a:lvl7pPr>
            <a:lvl8pPr marL="3377062" indent="0">
              <a:buNone/>
              <a:defRPr sz="2100"/>
            </a:lvl8pPr>
            <a:lvl9pPr marL="3859500" indent="0">
              <a:buNone/>
              <a:defRPr sz="21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00"/>
            </a:lvl1pPr>
            <a:lvl2pPr marL="482437" indent="0">
              <a:buNone/>
              <a:defRPr sz="1300"/>
            </a:lvl2pPr>
            <a:lvl3pPr marL="964875" indent="0">
              <a:buNone/>
              <a:defRPr sz="1100"/>
            </a:lvl3pPr>
            <a:lvl4pPr marL="1447312" indent="0">
              <a:buNone/>
              <a:defRPr sz="900"/>
            </a:lvl4pPr>
            <a:lvl5pPr marL="1929750" indent="0">
              <a:buNone/>
              <a:defRPr sz="900"/>
            </a:lvl5pPr>
            <a:lvl6pPr marL="2412187" indent="0">
              <a:buNone/>
              <a:defRPr sz="900"/>
            </a:lvl6pPr>
            <a:lvl7pPr marL="2894625" indent="0">
              <a:buNone/>
              <a:defRPr sz="900"/>
            </a:lvl7pPr>
            <a:lvl8pPr marL="3377062" indent="0">
              <a:buNone/>
              <a:defRPr sz="900"/>
            </a:lvl8pPr>
            <a:lvl9pPr marL="38595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22617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1" y="302801"/>
            <a:ext cx="9624060" cy="1260211"/>
          </a:xfrm>
          <a:prstGeom prst="rect">
            <a:avLst/>
          </a:prstGeom>
        </p:spPr>
        <p:txBody>
          <a:bodyPr vert="horz" lIns="96487" tIns="48244" rIns="96487" bIns="4824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1" y="1764297"/>
            <a:ext cx="9624060" cy="4990084"/>
          </a:xfrm>
          <a:prstGeom prst="rect">
            <a:avLst/>
          </a:prstGeom>
        </p:spPr>
        <p:txBody>
          <a:bodyPr vert="horz" lIns="96487" tIns="48244" rIns="96487" bIns="482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670" y="7008173"/>
            <a:ext cx="2495127" cy="402567"/>
          </a:xfrm>
          <a:prstGeom prst="rect">
            <a:avLst/>
          </a:prstGeom>
        </p:spPr>
        <p:txBody>
          <a:bodyPr vert="horz" lIns="96487" tIns="48244" rIns="96487" bIns="48244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FECB0-6032-4442-9381-69609A6BF847}" type="datetimeFigureOut">
              <a:rPr lang="en-ZA" smtClean="0"/>
              <a:t>2015/11/10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3580" y="7008173"/>
            <a:ext cx="3386243" cy="402567"/>
          </a:xfrm>
          <a:prstGeom prst="rect">
            <a:avLst/>
          </a:prstGeom>
        </p:spPr>
        <p:txBody>
          <a:bodyPr vert="horz" lIns="96487" tIns="48244" rIns="96487" bIns="48244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3604" y="7008173"/>
            <a:ext cx="2495127" cy="402567"/>
          </a:xfrm>
          <a:prstGeom prst="rect">
            <a:avLst/>
          </a:prstGeom>
        </p:spPr>
        <p:txBody>
          <a:bodyPr vert="horz" lIns="96487" tIns="48244" rIns="96487" bIns="48244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184A1-F2EA-49E5-95AA-DAA613B460F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270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64875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828" indent="-361828" algn="l" defTabSz="964875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3961" indent="-301523" algn="l" defTabSz="964875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6094" indent="-241219" algn="l" defTabSz="96487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88531" indent="-241219" algn="l" defTabSz="96487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0968" indent="-241219" algn="l" defTabSz="964875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53406" indent="-241219" algn="l" defTabSz="96487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35843" indent="-241219" algn="l" defTabSz="96487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18281" indent="-241219" algn="l" defTabSz="96487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00718" indent="-241219" algn="l" defTabSz="96487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87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2437" algn="l" defTabSz="96487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875" algn="l" defTabSz="96487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7312" algn="l" defTabSz="96487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9750" algn="l" defTabSz="96487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2187" algn="l" defTabSz="96487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4625" algn="l" defTabSz="96487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7062" algn="l" defTabSz="96487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9500" algn="l" defTabSz="96487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1" y="8797"/>
            <a:ext cx="10690693" cy="7559999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2178348" y="1764407"/>
            <a:ext cx="1368152" cy="379591"/>
            <a:chOff x="2178348" y="1764407"/>
            <a:chExt cx="1368152" cy="379591"/>
          </a:xfrm>
        </p:grpSpPr>
        <p:sp>
          <p:nvSpPr>
            <p:cNvPr id="6" name="TextBox 5"/>
            <p:cNvSpPr txBox="1"/>
            <p:nvPr/>
          </p:nvSpPr>
          <p:spPr>
            <a:xfrm>
              <a:off x="2178348" y="1777423"/>
              <a:ext cx="1080120" cy="235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Ceiling fixer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68598" y="1764407"/>
              <a:ext cx="37790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en-GB" sz="28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91444" y="2451807"/>
            <a:ext cx="1855728" cy="429435"/>
            <a:chOff x="391444" y="2451807"/>
            <a:chExt cx="1855728" cy="429435"/>
          </a:xfrm>
        </p:grpSpPr>
        <p:sp>
          <p:nvSpPr>
            <p:cNvPr id="8" name="TextBox 7"/>
            <p:cNvSpPr txBox="1"/>
            <p:nvPr/>
          </p:nvSpPr>
          <p:spPr>
            <a:xfrm>
              <a:off x="391444" y="2451807"/>
              <a:ext cx="1855728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Painter &amp; </a:t>
              </a:r>
              <a:endParaRPr lang="en-GB" sz="14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r>
                <a:rPr lang="en-GB" sz="14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decorator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40406" y="2501651"/>
              <a:ext cx="37790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en-GB" sz="28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49237" y="5533231"/>
            <a:ext cx="1080120" cy="542685"/>
            <a:chOff x="549237" y="5533231"/>
            <a:chExt cx="1080120" cy="542685"/>
          </a:xfrm>
        </p:grpSpPr>
        <p:sp>
          <p:nvSpPr>
            <p:cNvPr id="10" name="TextBox 9"/>
            <p:cNvSpPr txBox="1"/>
            <p:nvPr/>
          </p:nvSpPr>
          <p:spPr>
            <a:xfrm>
              <a:off x="549237" y="5839954"/>
              <a:ext cx="1080120" cy="235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Plant mechanic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1524" y="5533231"/>
              <a:ext cx="37790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en-GB" sz="28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732815" y="4156173"/>
            <a:ext cx="1106855" cy="519509"/>
            <a:chOff x="2732815" y="4156173"/>
            <a:chExt cx="1106855" cy="519509"/>
          </a:xfrm>
        </p:grpSpPr>
        <p:sp>
          <p:nvSpPr>
            <p:cNvPr id="12" name="TextBox 11"/>
            <p:cNvSpPr txBox="1"/>
            <p:nvPr/>
          </p:nvSpPr>
          <p:spPr>
            <a:xfrm>
              <a:off x="2732815" y="4439720"/>
              <a:ext cx="1080120" cy="235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Civil engineer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371898" y="4156173"/>
              <a:ext cx="46777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12</a:t>
              </a:r>
              <a:endParaRPr lang="en-GB" sz="28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328838" y="3983639"/>
            <a:ext cx="377902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GB" sz="2800" b="1" baseline="30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4536074" y="1198024"/>
            <a:ext cx="1424472" cy="379591"/>
            <a:chOff x="4536074" y="1198024"/>
            <a:chExt cx="1424472" cy="379591"/>
          </a:xfrm>
        </p:grpSpPr>
        <p:sp>
          <p:nvSpPr>
            <p:cNvPr id="16" name="TextBox 15"/>
            <p:cNvSpPr txBox="1"/>
            <p:nvPr/>
          </p:nvSpPr>
          <p:spPr>
            <a:xfrm>
              <a:off x="4880426" y="1208331"/>
              <a:ext cx="1080120" cy="235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Floor layer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536074" y="1198024"/>
              <a:ext cx="47914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11</a:t>
              </a:r>
              <a:endParaRPr lang="en-GB" sz="28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971912" y="1903794"/>
            <a:ext cx="1351086" cy="379591"/>
            <a:chOff x="5971912" y="1903794"/>
            <a:chExt cx="1351086" cy="379591"/>
          </a:xfrm>
        </p:grpSpPr>
        <p:sp>
          <p:nvSpPr>
            <p:cNvPr id="18" name="TextBox 17"/>
            <p:cNvSpPr txBox="1"/>
            <p:nvPr/>
          </p:nvSpPr>
          <p:spPr>
            <a:xfrm>
              <a:off x="6242878" y="1938195"/>
              <a:ext cx="1080120" cy="235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Plasterer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971912" y="1903794"/>
              <a:ext cx="37790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en-GB" sz="28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448814" y="2160863"/>
            <a:ext cx="1147515" cy="486086"/>
            <a:chOff x="7448814" y="2160863"/>
            <a:chExt cx="1147515" cy="486086"/>
          </a:xfrm>
        </p:grpSpPr>
        <p:sp>
          <p:nvSpPr>
            <p:cNvPr id="20" name="TextBox 19"/>
            <p:cNvSpPr txBox="1"/>
            <p:nvPr/>
          </p:nvSpPr>
          <p:spPr>
            <a:xfrm>
              <a:off x="7448814" y="2410987"/>
              <a:ext cx="1080120" cy="235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Electrician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92273" y="2160863"/>
              <a:ext cx="504056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10</a:t>
              </a:r>
              <a:endParaRPr lang="en-GB" sz="28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9196175" y="5020983"/>
            <a:ext cx="1368152" cy="379591"/>
            <a:chOff x="9163124" y="5020983"/>
            <a:chExt cx="1368152" cy="379591"/>
          </a:xfrm>
        </p:grpSpPr>
        <p:sp>
          <p:nvSpPr>
            <p:cNvPr id="22" name="TextBox 21"/>
            <p:cNvSpPr txBox="1"/>
            <p:nvPr/>
          </p:nvSpPr>
          <p:spPr>
            <a:xfrm>
              <a:off x="9163124" y="5076775"/>
              <a:ext cx="1080120" cy="235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 err="1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Scaffolder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153374" y="5020983"/>
              <a:ext cx="37790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en-GB" sz="28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418708" y="5079818"/>
            <a:ext cx="1080120" cy="513595"/>
            <a:chOff x="5418708" y="5079818"/>
            <a:chExt cx="1080120" cy="513595"/>
          </a:xfrm>
        </p:grpSpPr>
        <p:sp>
          <p:nvSpPr>
            <p:cNvPr id="24" name="TextBox 23"/>
            <p:cNvSpPr txBox="1"/>
            <p:nvPr/>
          </p:nvSpPr>
          <p:spPr>
            <a:xfrm>
              <a:off x="5418708" y="5357451"/>
              <a:ext cx="1080120" cy="235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Bricklayer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24362" y="5079818"/>
              <a:ext cx="37790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251060" y="4885033"/>
            <a:ext cx="1684344" cy="379591"/>
            <a:chOff x="6251060" y="4885033"/>
            <a:chExt cx="1684344" cy="379591"/>
          </a:xfrm>
        </p:grpSpPr>
        <p:sp>
          <p:nvSpPr>
            <p:cNvPr id="26" name="TextBox 25"/>
            <p:cNvSpPr txBox="1"/>
            <p:nvPr/>
          </p:nvSpPr>
          <p:spPr>
            <a:xfrm>
              <a:off x="6529446" y="4909052"/>
              <a:ext cx="1405958" cy="235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Carpenter &amp; joiner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251060" y="4885033"/>
              <a:ext cx="37790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en-GB" sz="28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451156" y="664736"/>
            <a:ext cx="1269071" cy="657304"/>
            <a:chOff x="9451156" y="664736"/>
            <a:chExt cx="1269071" cy="657304"/>
          </a:xfrm>
        </p:grpSpPr>
        <p:sp>
          <p:nvSpPr>
            <p:cNvPr id="28" name="TextBox 27"/>
            <p:cNvSpPr txBox="1"/>
            <p:nvPr/>
          </p:nvSpPr>
          <p:spPr>
            <a:xfrm>
              <a:off x="9451156" y="942449"/>
              <a:ext cx="1080120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Roof </a:t>
              </a:r>
              <a:r>
                <a:rPr lang="en-GB" sz="1400" b="1" baseline="30000" dirty="0" err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sheeter</a:t>
              </a:r>
              <a:r>
                <a:rPr lang="en-GB" sz="14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&amp; </a:t>
              </a:r>
              <a:r>
                <a:rPr lang="en-GB" sz="1400" b="1" baseline="30000" dirty="0" err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cladder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342325" y="664736"/>
              <a:ext cx="37790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9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338588" y="3711908"/>
            <a:ext cx="1080120" cy="520709"/>
            <a:chOff x="4338588" y="3711908"/>
            <a:chExt cx="1080120" cy="520709"/>
          </a:xfrm>
        </p:grpSpPr>
        <p:sp>
          <p:nvSpPr>
            <p:cNvPr id="14" name="TextBox 13"/>
            <p:cNvSpPr txBox="1"/>
            <p:nvPr/>
          </p:nvSpPr>
          <p:spPr>
            <a:xfrm>
              <a:off x="4338588" y="3996655"/>
              <a:ext cx="1080120" cy="235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Glazier</a:t>
              </a:r>
              <a:endParaRPr lang="en-GB" sz="14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341438" y="3711908"/>
              <a:ext cx="377902" cy="379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GB" sz="28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918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36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Sharon Mathews</cp:lastModifiedBy>
  <cp:revision>4</cp:revision>
  <dcterms:created xsi:type="dcterms:W3CDTF">2015-08-11T14:42:43Z</dcterms:created>
  <dcterms:modified xsi:type="dcterms:W3CDTF">2015-11-10T16:31:41Z</dcterms:modified>
</cp:coreProperties>
</file>